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3" r:id="rId3"/>
    <p:sldId id="264" r:id="rId4"/>
    <p:sldId id="265" r:id="rId5"/>
    <p:sldId id="257" r:id="rId6"/>
    <p:sldId id="258" r:id="rId7"/>
    <p:sldId id="259" r:id="rId8"/>
    <p:sldId id="260" r:id="rId9"/>
    <p:sldId id="261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B9A5A00-C181-46E3-BA88-71D5DFA527A6}" type="datetimeFigureOut">
              <a:rPr lang="es-ES" smtClean="0"/>
              <a:t>27/10/2023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0E93973-EBE9-456B-B8F1-2905E73C5D2F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0259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A5A00-C181-46E3-BA88-71D5DFA527A6}" type="datetimeFigureOut">
              <a:rPr lang="es-ES" smtClean="0"/>
              <a:t>27/10/2023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3973-EBE9-456B-B8F1-2905E73C5D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72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A5A00-C181-46E3-BA88-71D5DFA527A6}" type="datetimeFigureOut">
              <a:rPr lang="es-ES" smtClean="0"/>
              <a:t>27/10/2023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3973-EBE9-456B-B8F1-2905E73C5D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712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A5A00-C181-46E3-BA88-71D5DFA527A6}" type="datetimeFigureOut">
              <a:rPr lang="es-ES" smtClean="0"/>
              <a:t>27/10/2023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3973-EBE9-456B-B8F1-2905E73C5D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4158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A5A00-C181-46E3-BA88-71D5DFA527A6}" type="datetimeFigureOut">
              <a:rPr lang="es-ES" smtClean="0"/>
              <a:t>27/10/2023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3973-EBE9-456B-B8F1-2905E73C5D2F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6109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A5A00-C181-46E3-BA88-71D5DFA527A6}" type="datetimeFigureOut">
              <a:rPr lang="es-ES" smtClean="0"/>
              <a:t>27/10/2023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3973-EBE9-456B-B8F1-2905E73C5D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894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A5A00-C181-46E3-BA88-71D5DFA527A6}" type="datetimeFigureOut">
              <a:rPr lang="es-ES" smtClean="0"/>
              <a:t>27/10/2023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3973-EBE9-456B-B8F1-2905E73C5D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6039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A5A00-C181-46E3-BA88-71D5DFA527A6}" type="datetimeFigureOut">
              <a:rPr lang="es-ES" smtClean="0"/>
              <a:t>27/10/2023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3973-EBE9-456B-B8F1-2905E73C5D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430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A5A00-C181-46E3-BA88-71D5DFA527A6}" type="datetimeFigureOut">
              <a:rPr lang="es-ES" smtClean="0"/>
              <a:t>27/10/2023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3973-EBE9-456B-B8F1-2905E73C5D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03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A5A00-C181-46E3-BA88-71D5DFA527A6}" type="datetimeFigureOut">
              <a:rPr lang="es-ES" smtClean="0"/>
              <a:t>27/10/2023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3973-EBE9-456B-B8F1-2905E73C5D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406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A5A00-C181-46E3-BA88-71D5DFA527A6}" type="datetimeFigureOut">
              <a:rPr lang="es-ES" smtClean="0"/>
              <a:t>27/10/2023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3973-EBE9-456B-B8F1-2905E73C5D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193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B9A5A00-C181-46E3-BA88-71D5DFA527A6}" type="datetimeFigureOut">
              <a:rPr lang="es-ES" smtClean="0"/>
              <a:t>27/10/2023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0E93973-EBE9-456B-B8F1-2905E73C5D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593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D347F1-2CD0-C954-201D-7053303081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Acierto404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E1390-02FA-3CBF-807B-D4C0EF839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Samuel Macías y Jose María Rubio</a:t>
            </a:r>
          </a:p>
        </p:txBody>
      </p:sp>
    </p:spTree>
    <p:extLst>
      <p:ext uri="{BB962C8B-B14F-4D97-AF65-F5344CB8AC3E}">
        <p14:creationId xmlns:p14="http://schemas.microsoft.com/office/powerpoint/2010/main" val="636532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F0C85-23D0-41D5-6B27-B778A752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HTML V: Producto II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B2D339-DFB2-EA1C-9CB2-8D4C05465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2"/>
          <a:stretch/>
        </p:blipFill>
        <p:spPr>
          <a:xfrm>
            <a:off x="496931" y="2127737"/>
            <a:ext cx="5371760" cy="37961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8A1CD5D-E528-C31C-870A-1B918A759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11" y="3194656"/>
            <a:ext cx="4619377" cy="166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39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F0C85-23D0-41D5-6B27-B778A752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I: Header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4405BF-E0DD-66B8-A204-6CD467B48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709404"/>
            <a:ext cx="9692640" cy="78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83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F0C85-23D0-41D5-6B27-B778A752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II: Home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E72A13-2733-7A85-33CA-7A2E2C751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627" y="2295171"/>
            <a:ext cx="8474745" cy="24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27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F0C85-23D0-41D5-6B27-B778A752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II: Home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40ED74-7D38-7CBD-A81E-4D7680DCC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2" t="2520" r="12941"/>
          <a:stretch/>
        </p:blipFill>
        <p:spPr>
          <a:xfrm>
            <a:off x="1155938" y="2356864"/>
            <a:ext cx="9333781" cy="321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42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F0C85-23D0-41D5-6B27-B778A752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III: </a:t>
            </a:r>
            <a:r>
              <a:rPr lang="es-ES" dirty="0" err="1"/>
              <a:t>Register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8C745F1-62C7-CA58-0E77-9CFE4A37A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3" y="1991133"/>
            <a:ext cx="9618133" cy="392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59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F0C85-23D0-41D5-6B27-B778A752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IV: Producto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FC17B9-121B-DABC-6C0E-331F885F0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10" y="1899061"/>
            <a:ext cx="9838267" cy="399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93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F0C85-23D0-41D5-6B27-B778A752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IV: Producto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747CB0-E2C0-E3B0-E467-31C3617A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29" y="1881324"/>
            <a:ext cx="9896546" cy="397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44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F0C85-23D0-41D5-6B27-B778A752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Base de Datos I: Tablas I: Producto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38F8741-1397-71D9-1CF9-780D0FCF0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67" y="1853207"/>
            <a:ext cx="8469572" cy="39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20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F0C85-23D0-41D5-6B27-B778A752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Base de Datos I: Tablas II: Usuario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55FA89-A156-E303-3BF3-D7C7BE084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391" y="1939987"/>
            <a:ext cx="8647342" cy="386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2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F0C85-23D0-41D5-6B27-B778A752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Base de Datos I: Tablas III: Compra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BAD240-0E75-3899-FF68-C9A7EE84E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643" y="2119106"/>
            <a:ext cx="5846663" cy="349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28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F0C85-23D0-41D5-6B27-B778A752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CSS I: Home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474C0A-6B3C-0C43-716F-B232218592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522"/>
          <a:stretch/>
        </p:blipFill>
        <p:spPr>
          <a:xfrm>
            <a:off x="1261872" y="2178659"/>
            <a:ext cx="3718762" cy="359071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15B2C94-0EC4-B6C5-3385-A4A477C12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86"/>
          <a:stretch/>
        </p:blipFill>
        <p:spPr>
          <a:xfrm>
            <a:off x="5870683" y="2178659"/>
            <a:ext cx="2663717" cy="359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86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F0C85-23D0-41D5-6B27-B778A752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Base de Datos II: Modelo de BBDD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7FDA3FC-0F3A-B9B2-B821-EADC6938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73" y="2386621"/>
            <a:ext cx="9388654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93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F0C85-23D0-41D5-6B27-B778A752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Base de Datos III: Estructura inicial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D52BB1-1141-1FD8-65E7-E14F8F749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79" y="1926166"/>
            <a:ext cx="7486121" cy="367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2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F0C85-23D0-41D5-6B27-B778A752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Comunicación:</a:t>
            </a:r>
          </a:p>
        </p:txBody>
      </p:sp>
      <p:pic>
        <p:nvPicPr>
          <p:cNvPr id="1026" name="Picture 2" descr="Comunicación Hombres Oficina De Negocios Oficina De Dibujos Animados PNG ,  Animados, Dibujos, Tecnología De Negocios PNG y PSD para Descargar Gratis |  Pngtree">
            <a:extLst>
              <a:ext uri="{FF2B5EF4-FFF2-40B4-BE49-F238E27FC236}">
                <a16:creationId xmlns:a16="http://schemas.microsoft.com/office/drawing/2014/main" id="{09F803F2-9435-9CA5-0065-2968E9733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"/>
          <a:stretch/>
        </p:blipFill>
        <p:spPr bwMode="auto">
          <a:xfrm>
            <a:off x="3869266" y="1879600"/>
            <a:ext cx="4453467" cy="424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056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D347F1-2CD0-C954-201D-7053303081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Acierto404 | FIN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E1390-02FA-3CBF-807B-D4C0EF839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Samuel Macías y Jose María Rubio</a:t>
            </a:r>
          </a:p>
        </p:txBody>
      </p:sp>
    </p:spTree>
    <p:extLst>
      <p:ext uri="{BB962C8B-B14F-4D97-AF65-F5344CB8AC3E}">
        <p14:creationId xmlns:p14="http://schemas.microsoft.com/office/powerpoint/2010/main" val="1052849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F0C85-23D0-41D5-6B27-B778A752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CSS II: Header-Login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69A1E5-02EF-CBE2-4D7C-3340E2B0A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138" y="1783551"/>
            <a:ext cx="3287724" cy="470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93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F0C85-23D0-41D5-6B27-B778A752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CSS III: Logo </a:t>
            </a:r>
            <a:r>
              <a:rPr lang="es-ES" dirty="0" err="1"/>
              <a:t>Animation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06FD9A-3DDB-018D-C7BC-2C5102C06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434" y="2159321"/>
            <a:ext cx="5613131" cy="41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3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F0C85-23D0-41D5-6B27-B778A752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HTML I: Head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DE1276-A83A-1A4F-84D4-1416192E5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93" y="2270659"/>
            <a:ext cx="9152413" cy="23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76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F0C85-23D0-41D5-6B27-B778A752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HTML II: Header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7D5E1B-5649-4D85-E7CC-947B4395E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444" y="1908678"/>
            <a:ext cx="6201112" cy="429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0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F0C85-23D0-41D5-6B27-B778A752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HTML III: Home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E1371B-79A1-0561-CEA9-8F57ACDF7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68"/>
          <a:stretch/>
        </p:blipFill>
        <p:spPr>
          <a:xfrm>
            <a:off x="2670807" y="1951560"/>
            <a:ext cx="6850385" cy="412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76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F0C85-23D0-41D5-6B27-B778A752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HTML IV: </a:t>
            </a:r>
            <a:r>
              <a:rPr lang="es-ES" dirty="0" err="1"/>
              <a:t>Register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F1BF39A-D361-5145-4C1C-769766D16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78" y="2261571"/>
            <a:ext cx="8708643" cy="262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98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F0C85-23D0-41D5-6B27-B778A752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HTML V: Producto 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E2C10B-F15A-11F2-9457-EE824E48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36" y="2689796"/>
            <a:ext cx="9784928" cy="14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15667"/>
      </p:ext>
    </p:extLst>
  </p:cSld>
  <p:clrMapOvr>
    <a:masterClrMapping/>
  </p:clrMapOvr>
</p:sld>
</file>

<file path=ppt/theme/theme1.xml><?xml version="1.0" encoding="utf-8"?>
<a:theme xmlns:a="http://schemas.openxmlformats.org/drawingml/2006/main" name="Vista">
  <a:themeElements>
    <a:clrScheme name="Vista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31</TotalTime>
  <Words>123</Words>
  <Application>Microsoft Office PowerPoint</Application>
  <PresentationFormat>Panorámica</PresentationFormat>
  <Paragraphs>25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Century Schoolbook</vt:lpstr>
      <vt:lpstr>Wingdings 2</vt:lpstr>
      <vt:lpstr>Vista</vt:lpstr>
      <vt:lpstr>Acierto404</vt:lpstr>
      <vt:lpstr>CSS I: Home</vt:lpstr>
      <vt:lpstr>CSS II: Header-Login</vt:lpstr>
      <vt:lpstr>CSS III: Logo Animation</vt:lpstr>
      <vt:lpstr>HTML I: Head</vt:lpstr>
      <vt:lpstr>HTML II: Header</vt:lpstr>
      <vt:lpstr>HTML III: Home</vt:lpstr>
      <vt:lpstr>HTML IV: Register</vt:lpstr>
      <vt:lpstr>HTML V: Producto I</vt:lpstr>
      <vt:lpstr>HTML V: Producto II</vt:lpstr>
      <vt:lpstr>Visual I: Header</vt:lpstr>
      <vt:lpstr>Visual II: Home</vt:lpstr>
      <vt:lpstr>Visual II: Home</vt:lpstr>
      <vt:lpstr>Visual III: Register</vt:lpstr>
      <vt:lpstr>Visual IV: Producto</vt:lpstr>
      <vt:lpstr>Visual IV: Producto</vt:lpstr>
      <vt:lpstr>Base de Datos I: Tablas I: Producto</vt:lpstr>
      <vt:lpstr>Base de Datos I: Tablas II: Usuario</vt:lpstr>
      <vt:lpstr>Base de Datos I: Tablas III: Compra</vt:lpstr>
      <vt:lpstr>Base de Datos II: Modelo de BBDD</vt:lpstr>
      <vt:lpstr>Base de Datos III: Estructura inicial</vt:lpstr>
      <vt:lpstr>Comunicación:</vt:lpstr>
      <vt:lpstr>Acierto404 | 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Acierto404</dc:title>
  <dc:creator>Jose Mª Rubio Robles</dc:creator>
  <cp:lastModifiedBy>Jose Mª Rubio Robles</cp:lastModifiedBy>
  <cp:revision>18</cp:revision>
  <dcterms:created xsi:type="dcterms:W3CDTF">2023-10-27T14:35:43Z</dcterms:created>
  <dcterms:modified xsi:type="dcterms:W3CDTF">2023-10-27T15:06:58Z</dcterms:modified>
</cp:coreProperties>
</file>